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82" r:id="rId2"/>
  </p:sldIdLst>
  <p:sldSz cx="30267275" cy="42794238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A7"/>
    <a:srgbClr val="3F2D51"/>
    <a:srgbClr val="3C676C"/>
    <a:srgbClr val="CB5D3A"/>
    <a:srgbClr val="FFFAEB"/>
    <a:srgbClr val="FFEFC1"/>
    <a:srgbClr val="5C891B"/>
    <a:srgbClr val="AFE165"/>
    <a:srgbClr val="DFA501"/>
    <a:srgbClr val="FB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6247" autoAdjust="0"/>
  </p:normalViewPr>
  <p:slideViewPr>
    <p:cSldViewPr snapToGrid="0">
      <p:cViewPr varScale="1">
        <p:scale>
          <a:sx n="17" d="100"/>
          <a:sy n="17" d="100"/>
        </p:scale>
        <p:origin x="3102" y="150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348931" y="7300424"/>
            <a:ext cx="15937438" cy="3116155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593" y="3328444"/>
            <a:ext cx="20372527" cy="19495159"/>
          </a:xfrm>
        </p:spPr>
        <p:txBody>
          <a:bodyPr anchor="b">
            <a:normAutofit/>
          </a:bodyPr>
          <a:lstStyle>
            <a:lvl1pPr algn="l">
              <a:defRPr sz="14564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591" y="23985914"/>
            <a:ext cx="16398912" cy="11940117"/>
          </a:xfrm>
        </p:spPr>
        <p:txBody>
          <a:bodyPr anchor="t">
            <a:normAutofit/>
          </a:bodyPr>
          <a:lstStyle>
            <a:lvl1pPr marL="0" indent="0" algn="l">
              <a:buNone/>
              <a:defRPr sz="6620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1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65591" y="3328441"/>
            <a:ext cx="26736093" cy="1949515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2279" y="23985908"/>
            <a:ext cx="24101715" cy="285294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296"/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7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3328441"/>
            <a:ext cx="26736093" cy="18068678"/>
          </a:xfrm>
        </p:spPr>
        <p:txBody>
          <a:bodyPr anchor="ctr">
            <a:normAutofit/>
          </a:bodyPr>
          <a:lstStyle>
            <a:lvl1pPr algn="l">
              <a:defRPr sz="926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25676543"/>
            <a:ext cx="21130000" cy="11887288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84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58" y="3328441"/>
            <a:ext cx="22706371" cy="18068678"/>
          </a:xfrm>
        </p:spPr>
        <p:txBody>
          <a:bodyPr anchor="ctr">
            <a:normAutofit/>
          </a:bodyPr>
          <a:lstStyle>
            <a:lvl1pPr algn="l">
              <a:defRPr sz="9268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31184" y="21397119"/>
            <a:ext cx="21192610" cy="301144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26838876"/>
            <a:ext cx="21126058" cy="10724955"/>
          </a:xfrm>
        </p:spPr>
        <p:txBody>
          <a:bodyPr anchor="ctr">
            <a:normAutofit/>
          </a:bodyPr>
          <a:lstStyle>
            <a:lvl1pPr marL="0" indent="0" algn="l">
              <a:buNone/>
              <a:defRPr sz="6620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756683" y="4434327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958" y="17276199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 algn="r"/>
            <a:r>
              <a:rPr lang="en-US" sz="2648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73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1397119"/>
            <a:ext cx="21126058" cy="10591855"/>
          </a:xfrm>
        </p:spPr>
        <p:txBody>
          <a:bodyPr anchor="b">
            <a:normAutofit/>
          </a:bodyPr>
          <a:lstStyle>
            <a:lvl1pPr algn="l">
              <a:defRPr sz="926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32030036"/>
            <a:ext cx="21130000" cy="5533792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10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60" y="3328441"/>
            <a:ext cx="22706368" cy="18068678"/>
          </a:xfrm>
        </p:spPr>
        <p:txBody>
          <a:bodyPr anchor="ctr">
            <a:normAutofit/>
          </a:bodyPr>
          <a:lstStyle>
            <a:lvl1pPr algn="l">
              <a:defRPr sz="9268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593" y="24250068"/>
            <a:ext cx="21126058" cy="655121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30906950"/>
            <a:ext cx="21126055" cy="6656881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756683" y="4434327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958" y="17276199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 algn="r"/>
            <a:r>
              <a:rPr lang="en-US" sz="2648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30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3328441"/>
            <a:ext cx="24910451" cy="1806867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268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593" y="24514234"/>
            <a:ext cx="21126058" cy="52304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29744650"/>
            <a:ext cx="21126055" cy="781918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3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 algn="l">
              <a:defRPr sz="9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5593" y="3328447"/>
            <a:ext cx="21697065" cy="2351043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52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35260" y="3328441"/>
            <a:ext cx="6766424" cy="27578509"/>
          </a:xfrm>
        </p:spPr>
        <p:txBody>
          <a:bodyPr vert="eaVert">
            <a:normAutofit/>
          </a:bodyPr>
          <a:lstStyle>
            <a:lvl1pPr>
              <a:defRPr sz="9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5591" y="3328441"/>
            <a:ext cx="19363946" cy="342353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827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593" y="3328440"/>
            <a:ext cx="21697065" cy="235104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12362777"/>
            <a:ext cx="21192614" cy="14476078"/>
          </a:xfrm>
        </p:spPr>
        <p:txBody>
          <a:bodyPr anchor="b">
            <a:normAutofit/>
          </a:bodyPr>
          <a:lstStyle>
            <a:lvl1pPr algn="l">
              <a:defRPr sz="1059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28001169"/>
            <a:ext cx="21192610" cy="9562665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5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765593" y="3328444"/>
            <a:ext cx="13074665" cy="2351041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5432742" y="3328441"/>
            <a:ext cx="13068942" cy="234575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0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276" y="3328441"/>
            <a:ext cx="12303085" cy="3803932"/>
          </a:xfrm>
        </p:spPr>
        <p:txBody>
          <a:bodyPr anchor="b">
            <a:noAutofit/>
          </a:bodyPr>
          <a:lstStyle>
            <a:lvl1pPr marL="0" indent="0">
              <a:buNone/>
              <a:defRPr sz="7944" b="0" cap="all">
                <a:solidFill>
                  <a:schemeClr val="tx1"/>
                </a:solidFill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5589" y="7132376"/>
            <a:ext cx="13059770" cy="1970648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70442" y="3536471"/>
            <a:ext cx="12459270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 cap="all">
                <a:solidFill>
                  <a:schemeClr val="tx1"/>
                </a:solidFill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32744" y="7132373"/>
            <a:ext cx="13096968" cy="196536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3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31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648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6164" y="3328441"/>
            <a:ext cx="10593546" cy="9509831"/>
          </a:xfrm>
        </p:spPr>
        <p:txBody>
          <a:bodyPr anchor="b">
            <a:normAutofit/>
          </a:bodyPr>
          <a:lstStyle>
            <a:lvl1pPr algn="l">
              <a:defRPr sz="66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590" y="3328441"/>
            <a:ext cx="14692587" cy="3423539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6164" y="13789270"/>
            <a:ext cx="10593546" cy="13049603"/>
          </a:xfrm>
        </p:spPr>
        <p:txBody>
          <a:bodyPr anchor="t">
            <a:normAutofit/>
          </a:bodyPr>
          <a:lstStyle>
            <a:lvl1pPr marL="0" indent="0">
              <a:buNone/>
              <a:defRPr sz="5296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220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410" y="9034339"/>
            <a:ext cx="11794631" cy="7132373"/>
          </a:xfrm>
        </p:spPr>
        <p:txBody>
          <a:bodyPr anchor="b">
            <a:normAutofit/>
          </a:bodyPr>
          <a:lstStyle>
            <a:lvl1pPr algn="l">
              <a:defRPr sz="79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522273" y="5705898"/>
            <a:ext cx="10860252" cy="299559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2163" y="17117695"/>
            <a:ext cx="11797826" cy="12996769"/>
          </a:xfrm>
        </p:spPr>
        <p:txBody>
          <a:bodyPr anchor="t">
            <a:normAutofit/>
          </a:bodyPr>
          <a:lstStyle>
            <a:lvl1pPr marL="0" indent="0">
              <a:buNone/>
              <a:defRPr sz="5958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5591" y="38514817"/>
            <a:ext cx="19237210" cy="2278397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00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80397" y="24302906"/>
            <a:ext cx="8177381" cy="16589369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3328447"/>
            <a:ext cx="21697065" cy="2351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94629" y="38514836"/>
            <a:ext cx="3973616" cy="22783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1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591" y="38514817"/>
            <a:ext cx="19237210" cy="22783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31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33891" y="34809965"/>
            <a:ext cx="2836422" cy="418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26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94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l" defTabSz="1513378" rtl="0" eaLnBrk="1" latinLnBrk="0" hangingPunct="1">
        <a:spcBef>
          <a:spcPct val="0"/>
        </a:spcBef>
        <a:buNone/>
        <a:defRPr sz="10592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5861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6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459239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9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3972617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29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5107650" indent="-567517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6621028" indent="-567517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8323577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9836955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1350333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2863711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hyperlink" Target="http://www.freeimageslive.co.uk/free_stock_image/colorful-background-jp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Î£ÏÎµÏÎ¹ÎºÎ® ÎµÎ¹ÎºÏÎ½Î±">
            <a:extLst>
              <a:ext uri="{FF2B5EF4-FFF2-40B4-BE49-F238E27FC236}">
                <a16:creationId xmlns:a16="http://schemas.microsoft.com/office/drawing/2014/main" id="{15BC7D2E-8D54-442B-898E-ED5F5629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1463">
            <a:off x="11351367" y="22915335"/>
            <a:ext cx="7325440" cy="121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7302D9-20FD-4606-AC88-F670B36A3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11" y="17020888"/>
            <a:ext cx="9658154" cy="86355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52C69F-A027-4DA0-857A-5C4EA22883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080" y="383584"/>
            <a:ext cx="11750291" cy="494357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873388-9FA7-4ABF-96BE-7AC954744D79}"/>
              </a:ext>
            </a:extLst>
          </p:cNvPr>
          <p:cNvSpPr txBox="1"/>
          <p:nvPr/>
        </p:nvSpPr>
        <p:spPr>
          <a:xfrm>
            <a:off x="0" y="6228006"/>
            <a:ext cx="302672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cap="all" dirty="0">
                <a:solidFill>
                  <a:srgbClr val="CB5D3A"/>
                </a:solidFill>
              </a:rPr>
              <a:t>Global</a:t>
            </a:r>
            <a:r>
              <a:rPr lang="en-US" sz="18000" b="1" cap="all" dirty="0"/>
              <a:t> </a:t>
            </a:r>
            <a:r>
              <a:rPr lang="en-US" sz="18000" b="1" cap="all" dirty="0">
                <a:solidFill>
                  <a:srgbClr val="DFA501"/>
                </a:solidFill>
              </a:rPr>
              <a:t>Women’s</a:t>
            </a:r>
            <a:r>
              <a:rPr lang="en-US" sz="18000" b="1" cap="all" dirty="0"/>
              <a:t> </a:t>
            </a:r>
            <a:r>
              <a:rPr lang="en-US" sz="18000" b="1" cap="all" dirty="0">
                <a:solidFill>
                  <a:srgbClr val="5C891B"/>
                </a:solidFill>
              </a:rPr>
              <a:t>Breakfast</a:t>
            </a:r>
          </a:p>
          <a:p>
            <a:pPr algn="ctr"/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February 10</a:t>
            </a:r>
            <a:r>
              <a:rPr lang="en-US" sz="12000" b="1" cap="all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 </a:t>
            </a:r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2026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B700C5-2D37-405F-B5D3-36EEB0DED415}"/>
              </a:ext>
            </a:extLst>
          </p:cNvPr>
          <p:cNvSpPr txBox="1"/>
          <p:nvPr/>
        </p:nvSpPr>
        <p:spPr>
          <a:xfrm>
            <a:off x="1836651" y="16429427"/>
            <a:ext cx="8140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3F2D51"/>
                </a:solidFill>
              </a:rPr>
              <a:t>Academia</a:t>
            </a:r>
            <a:endParaRPr lang="x-none" sz="12000" b="1" dirty="0">
              <a:solidFill>
                <a:srgbClr val="3F2D5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0153B3-723D-47FB-B532-5ED6AE1DE0C6}"/>
              </a:ext>
            </a:extLst>
          </p:cNvPr>
          <p:cNvSpPr txBox="1"/>
          <p:nvPr/>
        </p:nvSpPr>
        <p:spPr>
          <a:xfrm>
            <a:off x="20273127" y="16390996"/>
            <a:ext cx="8271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3F2D51"/>
                </a:solidFill>
              </a:rPr>
              <a:t>Academia</a:t>
            </a:r>
            <a:endParaRPr lang="x-none" sz="12000" b="1" dirty="0">
              <a:solidFill>
                <a:srgbClr val="3F2D5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BB1A20-6725-4F95-9E95-3B4B2757D926}"/>
              </a:ext>
            </a:extLst>
          </p:cNvPr>
          <p:cNvSpPr txBox="1"/>
          <p:nvPr/>
        </p:nvSpPr>
        <p:spPr>
          <a:xfrm>
            <a:off x="-361950" y="28748930"/>
            <a:ext cx="12812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3F2D51"/>
                </a:solidFill>
              </a:rPr>
              <a:t>Public Sector</a:t>
            </a:r>
            <a:endParaRPr lang="x-none" sz="12000" b="1" dirty="0">
              <a:solidFill>
                <a:srgbClr val="3F2D5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DAFE24-CA1E-447D-804B-D7A0937A4947}"/>
              </a:ext>
            </a:extLst>
          </p:cNvPr>
          <p:cNvSpPr txBox="1"/>
          <p:nvPr/>
        </p:nvSpPr>
        <p:spPr>
          <a:xfrm>
            <a:off x="20295372" y="28750315"/>
            <a:ext cx="8052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3F2D51"/>
                </a:solidFill>
              </a:rPr>
              <a:t>Education</a:t>
            </a:r>
            <a:endParaRPr lang="x-none" sz="12000" b="1" dirty="0">
              <a:solidFill>
                <a:srgbClr val="3F2D51"/>
              </a:solidFill>
            </a:endParaRPr>
          </a:p>
        </p:txBody>
      </p:sp>
      <p:pic>
        <p:nvPicPr>
          <p:cNvPr id="52" name="Picture 8" descr="ÎÏÎ¿ÏÎ­Î»ÎµÏÎ¼Î± ÎµÎ¹ÎºÏÎ½Î±Ï Î³Î¹Î± chemical png">
            <a:extLst>
              <a:ext uri="{FF2B5EF4-FFF2-40B4-BE49-F238E27FC236}">
                <a16:creationId xmlns:a16="http://schemas.microsoft.com/office/drawing/2014/main" id="{5ECF4F38-3C8B-4BDF-9A13-95F9164C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07" y="33057644"/>
            <a:ext cx="10299005" cy="69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lobal women's breakfast logo">
            <a:extLst>
              <a:ext uri="{FF2B5EF4-FFF2-40B4-BE49-F238E27FC236}">
                <a16:creationId xmlns:a16="http://schemas.microsoft.com/office/drawing/2014/main" id="{7C23F70C-0021-46AF-BC1D-FB206A56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81" y="98910"/>
            <a:ext cx="7420222" cy="65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UPAC | International Union of Pure and Applied Chemistry">
            <a:extLst>
              <a:ext uri="{FF2B5EF4-FFF2-40B4-BE49-F238E27FC236}">
                <a16:creationId xmlns:a16="http://schemas.microsoft.com/office/drawing/2014/main" id="{DCB40859-8B23-4CBF-AF17-9D129483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883" y="-45468"/>
            <a:ext cx="12179657" cy="28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BBD152-3414-4CCA-9F21-9BDB9A9F3B14}"/>
              </a:ext>
            </a:extLst>
          </p:cNvPr>
          <p:cNvSpPr txBox="1"/>
          <p:nvPr/>
        </p:nvSpPr>
        <p:spPr>
          <a:xfrm>
            <a:off x="139637" y="13775543"/>
            <a:ext cx="29988000" cy="2246769"/>
          </a:xfrm>
          <a:prstGeom prst="rect">
            <a:avLst/>
          </a:prstGeom>
          <a:noFill/>
          <a:ln w="101600">
            <a:solidFill>
              <a:srgbClr val="3C67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0" b="1" i="0" dirty="0">
                <a:solidFill>
                  <a:srgbClr val="3C676C"/>
                </a:solidFill>
                <a:effectLst/>
              </a:rPr>
              <a:t>Many Voices,</a:t>
            </a:r>
            <a:r>
              <a:rPr lang="el-GR" sz="14000" b="1" i="0" dirty="0">
                <a:solidFill>
                  <a:srgbClr val="3C676C"/>
                </a:solidFill>
                <a:effectLst/>
              </a:rPr>
              <a:t> </a:t>
            </a:r>
            <a:r>
              <a:rPr lang="en-US" sz="14000" b="1" i="0" dirty="0">
                <a:solidFill>
                  <a:srgbClr val="3C676C"/>
                </a:solidFill>
                <a:effectLst/>
              </a:rPr>
              <a:t>One Science</a:t>
            </a:r>
            <a:endParaRPr lang="x-none" sz="14000" u="sng" dirty="0">
              <a:solidFill>
                <a:srgbClr val="3C676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66884-BB0F-A416-8D27-677CA1688CCA}"/>
              </a:ext>
            </a:extLst>
          </p:cNvPr>
          <p:cNvSpPr txBox="1"/>
          <p:nvPr/>
        </p:nvSpPr>
        <p:spPr>
          <a:xfrm>
            <a:off x="20262375" y="26923214"/>
            <a:ext cx="8421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3C676C"/>
                </a:solidFill>
              </a:rPr>
              <a:t>Dr. Eleni </a:t>
            </a:r>
            <a:r>
              <a:rPr lang="en-US" sz="7000" b="1" dirty="0" err="1">
                <a:solidFill>
                  <a:srgbClr val="3C676C"/>
                </a:solidFill>
              </a:rPr>
              <a:t>Makarona</a:t>
            </a:r>
            <a:endParaRPr lang="x-none" sz="7000" b="1" dirty="0">
              <a:solidFill>
                <a:srgbClr val="3C676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038D7-C55A-78A4-7591-AF9DEF9698AD}"/>
              </a:ext>
            </a:extLst>
          </p:cNvPr>
          <p:cNvSpPr txBox="1"/>
          <p:nvPr/>
        </p:nvSpPr>
        <p:spPr>
          <a:xfrm>
            <a:off x="1341397" y="38957579"/>
            <a:ext cx="9486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3C676C"/>
                </a:solidFill>
              </a:rPr>
              <a:t>Elpida Fotiadou</a:t>
            </a:r>
            <a:r>
              <a:rPr lang="el-GR" sz="7000" b="1" dirty="0">
                <a:solidFill>
                  <a:srgbClr val="3C676C"/>
                </a:solidFill>
              </a:rPr>
              <a:t>, </a:t>
            </a:r>
          </a:p>
          <a:p>
            <a:pPr algn="ctr"/>
            <a:r>
              <a:rPr lang="en-US" sz="7000" b="1" dirty="0">
                <a:solidFill>
                  <a:srgbClr val="3C676C"/>
                </a:solidFill>
              </a:rPr>
              <a:t>MSc</a:t>
            </a:r>
            <a:endParaRPr lang="x-none" sz="7000" b="1" dirty="0">
              <a:solidFill>
                <a:srgbClr val="3C67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6981D0-1C33-6DA3-F707-751527F22129}"/>
              </a:ext>
            </a:extLst>
          </p:cNvPr>
          <p:cNvSpPr txBox="1"/>
          <p:nvPr/>
        </p:nvSpPr>
        <p:spPr>
          <a:xfrm>
            <a:off x="1284248" y="26899008"/>
            <a:ext cx="9266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3C676C"/>
                </a:solidFill>
              </a:rPr>
              <a:t>Dr. Eleni </a:t>
            </a:r>
            <a:r>
              <a:rPr lang="en-US" sz="7000" b="1" dirty="0" err="1">
                <a:solidFill>
                  <a:srgbClr val="3C676C"/>
                </a:solidFill>
              </a:rPr>
              <a:t>Efthimiadou</a:t>
            </a:r>
            <a:endParaRPr lang="x-none" sz="7000" b="1" dirty="0">
              <a:solidFill>
                <a:srgbClr val="3C676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094C2E-53D5-23B2-0293-27DAAA605D6B}"/>
              </a:ext>
            </a:extLst>
          </p:cNvPr>
          <p:cNvSpPr txBox="1"/>
          <p:nvPr/>
        </p:nvSpPr>
        <p:spPr>
          <a:xfrm>
            <a:off x="19304771" y="39133580"/>
            <a:ext cx="10111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3C676C"/>
                </a:solidFill>
              </a:rPr>
              <a:t>Alexandra </a:t>
            </a:r>
            <a:r>
              <a:rPr lang="en-US" sz="7000" b="1" dirty="0" err="1">
                <a:solidFill>
                  <a:srgbClr val="3C676C"/>
                </a:solidFill>
              </a:rPr>
              <a:t>Iliadi</a:t>
            </a:r>
            <a:r>
              <a:rPr lang="el-GR" sz="7000" b="1" dirty="0">
                <a:solidFill>
                  <a:srgbClr val="3C676C"/>
                </a:solidFill>
              </a:rPr>
              <a:t>, </a:t>
            </a:r>
          </a:p>
          <a:p>
            <a:pPr algn="ctr"/>
            <a:r>
              <a:rPr lang="en-US" sz="7000" b="1" dirty="0">
                <a:solidFill>
                  <a:srgbClr val="3C676C"/>
                </a:solidFill>
              </a:rPr>
              <a:t>MSc</a:t>
            </a:r>
            <a:endParaRPr lang="x-none" sz="7000" b="1" dirty="0">
              <a:solidFill>
                <a:srgbClr val="3C676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464B7-0A92-84F2-C544-DDD751040E3F}"/>
              </a:ext>
            </a:extLst>
          </p:cNvPr>
          <p:cNvSpPr txBox="1"/>
          <p:nvPr/>
        </p:nvSpPr>
        <p:spPr>
          <a:xfrm>
            <a:off x="7842876" y="39396029"/>
            <a:ext cx="145815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spc="74" dirty="0">
              <a:ln w="0"/>
              <a:solidFill>
                <a:srgbClr val="634663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10:00</a:t>
            </a:r>
            <a:r>
              <a:rPr lang="el-GR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am</a:t>
            </a:r>
            <a:r>
              <a:rPr lang="el-GR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r>
              <a:rPr lang="el-GR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12:00</a:t>
            </a:r>
            <a:r>
              <a:rPr lang="el-GR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pm</a:t>
            </a:r>
          </a:p>
          <a:p>
            <a:pPr algn="ctr"/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Industrial Chemistry Auditorium A2</a:t>
            </a:r>
          </a:p>
          <a:p>
            <a:pPr algn="ctr"/>
            <a:r>
              <a:rPr lang="en-US" sz="6000" b="1" spc="74" dirty="0">
                <a:ln w="0"/>
                <a:solidFill>
                  <a:srgbClr val="63466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DEPARTMENT OF CHEMISTRY, NKUA</a:t>
            </a:r>
            <a:endParaRPr lang="el-GR" sz="6000" b="1" dirty="0">
              <a:solidFill>
                <a:srgbClr val="63466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3432A5E3-55CE-AFA3-533C-44308086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18" y="18668638"/>
            <a:ext cx="5937067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9D58E1-9F7A-DB87-8631-473407F634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/>
          <a:stretch>
            <a:fillRect/>
          </a:stretch>
        </p:blipFill>
        <p:spPr>
          <a:xfrm>
            <a:off x="2870142" y="31018829"/>
            <a:ext cx="6354787" cy="79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A25F8C-B8B0-1508-A5DF-0A533D368E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2108" b="16567"/>
          <a:stretch>
            <a:fillRect/>
          </a:stretch>
        </p:blipFill>
        <p:spPr>
          <a:xfrm>
            <a:off x="21202650" y="31037579"/>
            <a:ext cx="6280872" cy="792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8BA853-4966-7CA6-AE58-F447D698E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99" y="18646016"/>
            <a:ext cx="604754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683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4380</TotalTime>
  <Words>48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mchatzi@o365.uoa.gr</dc:creator>
  <cp:lastModifiedBy>Margarita Chatzichristidi</cp:lastModifiedBy>
  <cp:revision>143</cp:revision>
  <cp:lastPrinted>2025-01-31T12:58:09Z</cp:lastPrinted>
  <dcterms:created xsi:type="dcterms:W3CDTF">2019-01-21T14:44:48Z</dcterms:created>
  <dcterms:modified xsi:type="dcterms:W3CDTF">2026-02-04T13:53:17Z</dcterms:modified>
</cp:coreProperties>
</file>